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3" r:id="rId17"/>
    <p:sldId id="312" r:id="rId18"/>
    <p:sldId id="317" r:id="rId19"/>
    <p:sldId id="318" r:id="rId20"/>
    <p:sldId id="275" r:id="rId21"/>
    <p:sldId id="276" r:id="rId22"/>
    <p:sldId id="313" r:id="rId23"/>
    <p:sldId id="278" r:id="rId24"/>
    <p:sldId id="316" r:id="rId25"/>
    <p:sldId id="333" r:id="rId26"/>
    <p:sldId id="334" r:id="rId27"/>
    <p:sldId id="335" r:id="rId28"/>
    <p:sldId id="279" r:id="rId29"/>
    <p:sldId id="280" r:id="rId30"/>
    <p:sldId id="282" r:id="rId31"/>
    <p:sldId id="314" r:id="rId32"/>
    <p:sldId id="281" r:id="rId33"/>
    <p:sldId id="315" r:id="rId34"/>
    <p:sldId id="319" r:id="rId35"/>
    <p:sldId id="289" r:id="rId36"/>
    <p:sldId id="290" r:id="rId37"/>
    <p:sldId id="291" r:id="rId38"/>
    <p:sldId id="292" r:id="rId39"/>
    <p:sldId id="293" r:id="rId40"/>
    <p:sldId id="294" r:id="rId41"/>
    <p:sldId id="320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21" r:id="rId51"/>
    <p:sldId id="322" r:id="rId52"/>
    <p:sldId id="323" r:id="rId53"/>
    <p:sldId id="324" r:id="rId54"/>
    <p:sldId id="325" r:id="rId55"/>
    <p:sldId id="304" r:id="rId56"/>
    <p:sldId id="327" r:id="rId57"/>
    <p:sldId id="326" r:id="rId58"/>
    <p:sldId id="305" r:id="rId59"/>
    <p:sldId id="306" r:id="rId60"/>
    <p:sldId id="307" r:id="rId61"/>
    <p:sldId id="310" r:id="rId62"/>
    <p:sldId id="311" r:id="rId63"/>
    <p:sldId id="328" r:id="rId64"/>
    <p:sldId id="329" r:id="rId65"/>
    <p:sldId id="332" r:id="rId66"/>
    <p:sldId id="331" r:id="rId67"/>
    <p:sldId id="330" r:id="rId68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57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A4FE2-CA05-42B5-936B-AC9F917CF274}" type="datetimeFigureOut">
              <a:rPr lang="es-ES" smtClean="0"/>
              <a:pPr/>
              <a:t>30/05/2016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72B77-E380-444D-BDAA-860AC7C71A0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A4FE2-CA05-42B5-936B-AC9F917CF274}" type="datetimeFigureOut">
              <a:rPr lang="es-ES" smtClean="0"/>
              <a:pPr/>
              <a:t>30/05/2016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72B77-E380-444D-BDAA-860AC7C71A0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A4FE2-CA05-42B5-936B-AC9F917CF274}" type="datetimeFigureOut">
              <a:rPr lang="es-ES" smtClean="0"/>
              <a:pPr/>
              <a:t>30/05/2016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72B77-E380-444D-BDAA-860AC7C71A0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A4FE2-CA05-42B5-936B-AC9F917CF274}" type="datetimeFigureOut">
              <a:rPr lang="es-ES" smtClean="0"/>
              <a:pPr/>
              <a:t>30/05/2016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72B77-E380-444D-BDAA-860AC7C71A0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A4FE2-CA05-42B5-936B-AC9F917CF274}" type="datetimeFigureOut">
              <a:rPr lang="es-ES" smtClean="0"/>
              <a:pPr/>
              <a:t>30/05/2016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72B77-E380-444D-BDAA-860AC7C71A0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A4FE2-CA05-42B5-936B-AC9F917CF274}" type="datetimeFigureOut">
              <a:rPr lang="es-ES" smtClean="0"/>
              <a:pPr/>
              <a:t>30/05/2016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72B77-E380-444D-BDAA-860AC7C71A0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A4FE2-CA05-42B5-936B-AC9F917CF274}" type="datetimeFigureOut">
              <a:rPr lang="es-ES" smtClean="0"/>
              <a:pPr/>
              <a:t>30/05/2016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72B77-E380-444D-BDAA-860AC7C71A0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A4FE2-CA05-42B5-936B-AC9F917CF274}" type="datetimeFigureOut">
              <a:rPr lang="es-ES" smtClean="0"/>
              <a:pPr/>
              <a:t>30/05/2016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72B77-E380-444D-BDAA-860AC7C71A0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A4FE2-CA05-42B5-936B-AC9F917CF274}" type="datetimeFigureOut">
              <a:rPr lang="es-ES" smtClean="0"/>
              <a:pPr/>
              <a:t>30/05/2016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72B77-E380-444D-BDAA-860AC7C71A0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A4FE2-CA05-42B5-936B-AC9F917CF274}" type="datetimeFigureOut">
              <a:rPr lang="es-ES" smtClean="0"/>
              <a:pPr/>
              <a:t>30/05/2016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72B77-E380-444D-BDAA-860AC7C71A0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A4FE2-CA05-42B5-936B-AC9F917CF274}" type="datetimeFigureOut">
              <a:rPr lang="es-ES" smtClean="0"/>
              <a:pPr/>
              <a:t>30/05/2016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72B77-E380-444D-BDAA-860AC7C71A0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A4FE2-CA05-42B5-936B-AC9F917CF274}" type="datetimeFigureOut">
              <a:rPr lang="es-ES" smtClean="0"/>
              <a:pPr/>
              <a:t>30/05/2016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972B77-E380-444D-BDAA-860AC7C71A0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9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4" name="3 Imagen" descr="untitled_12-1458A67AEA333F3727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093934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1142976" y="6072206"/>
            <a:ext cx="714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 smtClean="0"/>
              <a:t>LAS VANGUARDIAS </a:t>
            </a:r>
            <a:r>
              <a:rPr lang="es-ES" sz="3600" dirty="0" smtClean="0"/>
              <a:t>Y LA LITERATURA</a:t>
            </a:r>
            <a:endParaRPr lang="es-ES" sz="3600" dirty="0"/>
          </a:p>
        </p:txBody>
      </p:sp>
      <p:sp>
        <p:nvSpPr>
          <p:cNvPr id="6" name="5 CuadroTexto"/>
          <p:cNvSpPr txBox="1"/>
          <p:nvPr/>
        </p:nvSpPr>
        <p:spPr>
          <a:xfrm>
            <a:off x="5214942" y="5382110"/>
            <a:ext cx="3929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FFC000"/>
                </a:solidFill>
              </a:rPr>
              <a:t>Miguel Ángel </a:t>
            </a:r>
            <a:r>
              <a:rPr lang="es-ES" dirty="0" err="1" smtClean="0">
                <a:solidFill>
                  <a:srgbClr val="FFC000"/>
                </a:solidFill>
              </a:rPr>
              <a:t>Viciana</a:t>
            </a:r>
            <a:r>
              <a:rPr lang="es-ES" dirty="0" smtClean="0">
                <a:solidFill>
                  <a:srgbClr val="FFC000"/>
                </a:solidFill>
              </a:rPr>
              <a:t> y </a:t>
            </a:r>
            <a:r>
              <a:rPr lang="es-ES" dirty="0" err="1" smtClean="0">
                <a:solidFill>
                  <a:srgbClr val="FFC000"/>
                </a:solidFill>
              </a:rPr>
              <a:t>Meudis</a:t>
            </a:r>
            <a:r>
              <a:rPr lang="es-ES" dirty="0" smtClean="0">
                <a:solidFill>
                  <a:srgbClr val="FFC000"/>
                </a:solidFill>
              </a:rPr>
              <a:t> Figueroa</a:t>
            </a:r>
            <a:endParaRPr lang="es-ES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 descr="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361432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 descr="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39006" cy="6357958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 descr="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39006" cy="6357958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 descr="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39006" cy="6357958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 descr="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44001" cy="6340079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 descr="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44001" cy="6340079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 descr="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69787" cy="6357958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El Futurismo defiende que el arte se debe al futuro y rechaza radicalmente el pasado. Cambia la mitología literaria al sustituir los objetos considerados habitualmente bellos por nuevos motivos de la vida moderna: las máquinas, el automóvil, el avión, las Locomotoras, las fábricas, la luz eléctrica, los deportes, etc. </a:t>
            </a:r>
          </a:p>
          <a:p>
            <a:endParaRPr lang="es-ES" dirty="0"/>
          </a:p>
        </p:txBody>
      </p:sp>
      <p:pic>
        <p:nvPicPr>
          <p:cNvPr id="4" name="3 Imagen" descr="Futurism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125141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El futurismo, con su exaltación de la fuerza y la máquina acaba derivando en Fascismo.</a:t>
            </a:r>
          </a:p>
          <a:p>
            <a:endParaRPr lang="es-ES" dirty="0"/>
          </a:p>
        </p:txBody>
      </p:sp>
      <p:pic>
        <p:nvPicPr>
          <p:cNvPr id="4" name="3 Imagen" descr="futurfascism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35724" y="2643182"/>
            <a:ext cx="2874776" cy="3500462"/>
          </a:xfrm>
          <a:prstGeom prst="rect">
            <a:avLst/>
          </a:prstGeom>
        </p:spPr>
      </p:pic>
      <p:pic>
        <p:nvPicPr>
          <p:cNvPr id="6" name="5 Imagen" descr="revoluzion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14414" y="2724992"/>
            <a:ext cx="2714644" cy="3823443"/>
          </a:xfrm>
          <a:prstGeom prst="rect">
            <a:avLst/>
          </a:prstGeom>
        </p:spPr>
      </p:pic>
      <p:pic>
        <p:nvPicPr>
          <p:cNvPr id="7" name="6 Imagen" descr="Futurism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1125141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8" name="7 Marcador de contenido" descr="futurism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694526"/>
            <a:ext cx="8229600" cy="4337311"/>
          </a:xfrm>
        </p:spPr>
      </p:pic>
      <p:pic>
        <p:nvPicPr>
          <p:cNvPr id="4" name="3 Imagen" descr="Futurism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12514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 descr="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325644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 descr="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69787" cy="6357958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 descr="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69787" cy="6357958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5143536"/>
          </a:xfrm>
        </p:spPr>
        <p:txBody>
          <a:bodyPr>
            <a:normAutofit fontScale="92500"/>
          </a:bodyPr>
          <a:lstStyle/>
          <a:p>
            <a:pPr algn="just"/>
            <a:r>
              <a:rPr lang="es-ES_tradnl" b="1" dirty="0" smtClean="0"/>
              <a:t>El Cubismo </a:t>
            </a:r>
            <a:r>
              <a:rPr lang="es-ES_tradnl" dirty="0" smtClean="0"/>
              <a:t>literario debe muchas de sus características a la pintura cubista: la fragmentación de la realidad para reelaborarla creativamente, el desdoblamiento del punto de vista, el montaje arbitrario de los elementos del poema o del relato... Si los pintores cubistas incluyen en sus cuadros letras, números, recortes de periódicos o revistas, etc., los escritores cuidan los aspectos visuales: tipo de letra, composición de los textos, disposición tipográfica de los versos..</a:t>
            </a:r>
            <a:endParaRPr lang="es-ES" dirty="0"/>
          </a:p>
        </p:txBody>
      </p:sp>
      <p:pic>
        <p:nvPicPr>
          <p:cNvPr id="4" name="3 Imagen" descr="cubism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147482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 descr="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69787" cy="6357958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CALIGRAMAS CUBISTAS</a:t>
            </a:r>
            <a:endParaRPr lang="es-ES" dirty="0"/>
          </a:p>
        </p:txBody>
      </p:sp>
      <p:pic>
        <p:nvPicPr>
          <p:cNvPr id="4" name="3 Marcador de contenido" descr="cubism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1714488"/>
            <a:ext cx="3357586" cy="3922135"/>
          </a:xfrm>
        </p:spPr>
      </p:pic>
      <p:pic>
        <p:nvPicPr>
          <p:cNvPr id="5" name="4 Imagen" descr="cubismo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4810" y="2357430"/>
            <a:ext cx="4295775" cy="295275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CUADROS CUBISTAS</a:t>
            </a:r>
            <a:endParaRPr lang="es-ES" dirty="0"/>
          </a:p>
        </p:txBody>
      </p:sp>
      <p:pic>
        <p:nvPicPr>
          <p:cNvPr id="4" name="3 Marcador de contenido" descr="guernic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7290" y="2000240"/>
            <a:ext cx="6790344" cy="3945741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CUADROS CUBISTAS</a:t>
            </a:r>
            <a:endParaRPr lang="es-ES" dirty="0"/>
          </a:p>
        </p:txBody>
      </p:sp>
      <p:pic>
        <p:nvPicPr>
          <p:cNvPr id="4" name="3 Marcador de contenido" descr="19074810_vivr0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20452" y="1600200"/>
            <a:ext cx="3503095" cy="4525963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CUADROS CUBISTAS</a:t>
            </a:r>
            <a:endParaRPr lang="es-ES" dirty="0"/>
          </a:p>
        </p:txBody>
      </p:sp>
      <p:pic>
        <p:nvPicPr>
          <p:cNvPr id="4" name="3 Marcador de contenido" descr="mujeracaballo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71736" y="1643050"/>
            <a:ext cx="3714766" cy="4643458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 descr="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69787" cy="6357958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 descr="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69787" cy="6357958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 descr="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6500"/>
            <a:ext cx="9224178" cy="6395671"/>
          </a:xfr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82660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6" name="5 Marcador de contenido"/>
          <p:cNvSpPr>
            <a:spLocks noGrp="1"/>
          </p:cNvSpPr>
          <p:nvPr>
            <p:ph idx="1"/>
          </p:nvPr>
        </p:nvSpPr>
        <p:spPr>
          <a:xfrm>
            <a:off x="357158" y="1500174"/>
            <a:ext cx="8229600" cy="1428760"/>
          </a:xfrm>
        </p:spPr>
        <p:txBody>
          <a:bodyPr>
            <a:normAutofit fontScale="85000" lnSpcReduction="10000"/>
          </a:bodyPr>
          <a:lstStyle/>
          <a:p>
            <a:r>
              <a:rPr lang="es-ES" dirty="0" smtClean="0"/>
              <a:t>Recurre a un </a:t>
            </a:r>
            <a:r>
              <a:rPr lang="es-ES" dirty="0" smtClean="0">
                <a:solidFill>
                  <a:srgbClr val="FF0000"/>
                </a:solidFill>
              </a:rPr>
              <a:t>lenguaje incoherente</a:t>
            </a:r>
            <a:r>
              <a:rPr lang="es-ES" dirty="0" smtClean="0"/>
              <a:t> para liberar la fantasía y la creatividad de cada individuo. De esta forma se reflejaría lo absurdo de la existencia</a:t>
            </a:r>
          </a:p>
          <a:p>
            <a:pPr>
              <a:buNone/>
            </a:pPr>
            <a:endParaRPr lang="es-ES" dirty="0"/>
          </a:p>
        </p:txBody>
      </p:sp>
      <p:pic>
        <p:nvPicPr>
          <p:cNvPr id="7" name="6 Imagen" descr="mimis_dada_catifesto_spd_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5984" y="2786058"/>
            <a:ext cx="5072098" cy="3059166"/>
          </a:xfrm>
          <a:prstGeom prst="rect">
            <a:avLst/>
          </a:prstGeom>
        </p:spPr>
      </p:pic>
      <p:pic>
        <p:nvPicPr>
          <p:cNvPr id="5" name="4 Imagen" descr="dadaísm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125141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/>
            <a:r>
              <a:rPr lang="es-ES" dirty="0" smtClean="0"/>
              <a:t>En adelante, cualquier cosa puede ser una obra de arte, puesto que lo importante es el acto de crearla. Los dadaístas cuestionan los valores tradicionales de modo irreverente y provocador y atacan las razones que han dado lugar al desatino de la guerra. Características del dadaísmo son su predisposición al absurdo, la exaltación de lo ilógico, su regreso a la pureza infantil, la búsqueda de lo primitivo. Se renuncia al significado y se reivindican la espontaneidad, la ocurrencia imprevista, la sorpresa, el lenguaje incoherente... </a:t>
            </a:r>
            <a:endParaRPr lang="es-ES" dirty="0"/>
          </a:p>
        </p:txBody>
      </p:sp>
      <p:pic>
        <p:nvPicPr>
          <p:cNvPr id="4" name="3 Imagen" descr="dadaísm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125141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 descr="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69787" cy="6357958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Típico del dadaísmo, recortar un periódico, poner las palabras en una bolsa y extraerlas al azar.</a:t>
            </a:r>
          </a:p>
          <a:p>
            <a:pPr>
              <a:buNone/>
            </a:pPr>
            <a:endParaRPr lang="es-ES" dirty="0"/>
          </a:p>
        </p:txBody>
      </p:sp>
      <p:pic>
        <p:nvPicPr>
          <p:cNvPr id="4" name="3 Imagen" descr="dadaa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57818" y="3643314"/>
            <a:ext cx="3214710" cy="2197534"/>
          </a:xfrm>
          <a:prstGeom prst="rect">
            <a:avLst/>
          </a:prstGeom>
        </p:spPr>
      </p:pic>
      <p:pic>
        <p:nvPicPr>
          <p:cNvPr id="5" name="4 Imagen" descr="dadaismo-lo-cascio-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3353704"/>
            <a:ext cx="4705561" cy="2652760"/>
          </a:xfrm>
          <a:prstGeom prst="rect">
            <a:avLst/>
          </a:prstGeom>
        </p:spPr>
      </p:pic>
      <p:pic>
        <p:nvPicPr>
          <p:cNvPr id="6" name="5 Imagen" descr="dadaísm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1125141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4" name="3 Marcador de contenido" descr="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1928802"/>
            <a:ext cx="2447925" cy="3810000"/>
          </a:xfrm>
        </p:spPr>
      </p:pic>
      <p:pic>
        <p:nvPicPr>
          <p:cNvPr id="5" name="4 Imagen" descr="Crítico-de-Arte-Fahrenhei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29322" y="2071678"/>
            <a:ext cx="2994989" cy="3714752"/>
          </a:xfrm>
          <a:prstGeom prst="rect">
            <a:avLst/>
          </a:prstGeom>
        </p:spPr>
      </p:pic>
      <p:pic>
        <p:nvPicPr>
          <p:cNvPr id="6" name="5 Imagen" descr="Hannah-Hoch-Fahrenhei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86050" y="2428868"/>
            <a:ext cx="2947680" cy="2786033"/>
          </a:xfrm>
          <a:prstGeom prst="rect">
            <a:avLst/>
          </a:prstGeom>
        </p:spPr>
      </p:pic>
      <p:pic>
        <p:nvPicPr>
          <p:cNvPr id="7" name="6 Imagen" descr="dadaísmo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1125141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 descr="3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69787" cy="6357958"/>
          </a:xfr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 descr="3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69787" cy="6357958"/>
          </a:xfr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 descr="3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69787" cy="6357958"/>
          </a:xfr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26" name="Picture 2" descr="G:\4 ESO\Vanguardias\Imágenes\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69787" cy="63579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 descr="3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69787" cy="6357958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 descr="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624" y="-76042"/>
            <a:ext cx="9145624" cy="6362562"/>
          </a:xfr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El </a:t>
            </a:r>
            <a:r>
              <a:rPr lang="es-ES" b="1" dirty="0" smtClean="0"/>
              <a:t>surrealismo</a:t>
            </a:r>
            <a:r>
              <a:rPr lang="es-ES" dirty="0" smtClean="0"/>
              <a:t>, es la vanguardia más importante tras la desaparición de la mayoría de las corrientes vanguardistas, desde finales de los años veinte y hasta la Segunda Guerra Mundial. Es un movimiento, impulsado por André </a:t>
            </a:r>
            <a:r>
              <a:rPr lang="es-ES" dirty="0" err="1" smtClean="0"/>
              <a:t>Breton</a:t>
            </a:r>
            <a:r>
              <a:rPr lang="es-ES" dirty="0" smtClean="0"/>
              <a:t>, que se presenta como emancipador de los seres humanos, a quienes pretende liberar de las ataduras de la lógica racional.</a:t>
            </a:r>
          </a:p>
          <a:p>
            <a:endParaRPr lang="es-ES" dirty="0"/>
          </a:p>
        </p:txBody>
      </p:sp>
      <p:pic>
        <p:nvPicPr>
          <p:cNvPr id="4" name="3 Imagen" descr="surrealism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125141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Los surrealistas muestran especial interés por el subconsciente, por los sueños y por los aspectos del pensamiento humano no sometidos a la lógica y a la razón: la obra de arte debe ser el lugar donde aflore todo aquello que se encuentra oculto en el interior de las conciencias.</a:t>
            </a:r>
          </a:p>
          <a:p>
            <a:endParaRPr lang="es-ES" dirty="0"/>
          </a:p>
        </p:txBody>
      </p:sp>
      <p:pic>
        <p:nvPicPr>
          <p:cNvPr id="4" name="3 Imagen" descr="surrealism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125141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 descr="3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69787" cy="6357958"/>
          </a:xfr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 descr="4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44001" cy="6340079"/>
          </a:xfr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 descr="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69787" cy="6357958"/>
          </a:xfr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 descr="4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69787" cy="6357958"/>
          </a:xfr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 descr="43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69787" cy="6357958"/>
          </a:xfr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 descr="4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69787" cy="6357958"/>
          </a:xfr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 descr="4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69787" cy="6357958"/>
          </a:xfr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Greguerías ilustradas</a:t>
            </a:r>
            <a:endParaRPr lang="es-ES" dirty="0"/>
          </a:p>
        </p:txBody>
      </p:sp>
      <p:pic>
        <p:nvPicPr>
          <p:cNvPr id="6" name="5 Marcador de contenido" descr="cesarfernandez (1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6181" y="1357274"/>
            <a:ext cx="8727819" cy="5500726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 descr="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-56620"/>
            <a:ext cx="9161320" cy="6343140"/>
          </a:xfr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Greguerías ilustradas</a:t>
            </a:r>
            <a:endParaRPr lang="es-ES" dirty="0"/>
          </a:p>
        </p:txBody>
      </p:sp>
      <p:pic>
        <p:nvPicPr>
          <p:cNvPr id="4" name="3 Marcador de contenido" descr="cesar-fernandez-media-vaca-crean-entrevist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158" y="1500174"/>
            <a:ext cx="8284541" cy="5152984"/>
          </a:xfr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Greguerías ilustradas</a:t>
            </a:r>
            <a:endParaRPr lang="es-ES" dirty="0"/>
          </a:p>
        </p:txBody>
      </p:sp>
      <p:pic>
        <p:nvPicPr>
          <p:cNvPr id="4" name="3 Marcador de contenido" descr="PISTOL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5786" y="1339413"/>
            <a:ext cx="7358114" cy="5518587"/>
          </a:xfr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 descr="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69787" cy="6357958"/>
          </a:xfr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 descr="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69787" cy="6357958"/>
          </a:xfr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 descr="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69787" cy="6357958"/>
          </a:xfr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 descr="4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69787" cy="6357958"/>
          </a:xfr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 descr="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69787" cy="6357958"/>
          </a:xfr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 descr="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69787" cy="6357958"/>
          </a:xfr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 descr="4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69787" cy="6357958"/>
          </a:xfr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 descr="5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69787" cy="6357958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 descr="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2874" y="-26344"/>
            <a:ext cx="9176873" cy="6384302"/>
          </a:xfr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 descr="5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69787" cy="6357958"/>
          </a:xfr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 descr="5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69787" cy="6357958"/>
          </a:xfr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 descr="5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69787" cy="6357958"/>
          </a:xfr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DALÍ, PINTOR SURREALISTA</a:t>
            </a:r>
            <a:endParaRPr lang="es-ES" dirty="0"/>
          </a:p>
        </p:txBody>
      </p:sp>
      <p:pic>
        <p:nvPicPr>
          <p:cNvPr id="4" name="3 Marcador de contenido" descr="Antonio-Dali-700x535 (1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1089" y="1600200"/>
            <a:ext cx="5921821" cy="4525963"/>
          </a:xfr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DALÍ, PINTOR SURREALISTA</a:t>
            </a:r>
            <a:endParaRPr lang="es-ES" dirty="0"/>
          </a:p>
        </p:txBody>
      </p:sp>
      <p:pic>
        <p:nvPicPr>
          <p:cNvPr id="4" name="3 Marcador de contenido" descr="dali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8924" y="1600200"/>
            <a:ext cx="5769158" cy="4962963"/>
          </a:xfr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DALÍ, PINTOR SURREALISTA</a:t>
            </a:r>
            <a:endParaRPr lang="es-ES" dirty="0"/>
          </a:p>
        </p:txBody>
      </p:sp>
      <p:pic>
        <p:nvPicPr>
          <p:cNvPr id="4" name="3 Marcador de contenido" descr="salvador_dali-galatea_of_the_spheres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00298" y="1509182"/>
            <a:ext cx="4086280" cy="5348818"/>
          </a:xfr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DALÍ, PINTOR SURREALISTA</a:t>
            </a:r>
            <a:endParaRPr lang="es-ES" dirty="0"/>
          </a:p>
        </p:txBody>
      </p:sp>
      <p:pic>
        <p:nvPicPr>
          <p:cNvPr id="4" name="3 Marcador de contenido" descr="arte_contemporanea_02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¡OH, LOS SIMPSONS!</a:t>
            </a:r>
            <a:endParaRPr lang="es-ES" dirty="0"/>
          </a:p>
        </p:txBody>
      </p:sp>
      <p:pic>
        <p:nvPicPr>
          <p:cNvPr id="4" name="3 Marcador de contenido" descr="GW385H28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1538" y="1357298"/>
            <a:ext cx="6963177" cy="5100302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 descr="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44724" y="-19357"/>
            <a:ext cx="9188723" cy="6377315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 descr="0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994" y="0"/>
            <a:ext cx="9139006" cy="6357958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 descr="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361433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177</TotalTime>
  <Words>400</Words>
  <Application>Microsoft Office PowerPoint</Application>
  <PresentationFormat>Presentación en pantalla (4:3)</PresentationFormat>
  <Paragraphs>22</Paragraphs>
  <Slides>67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67</vt:i4>
      </vt:variant>
    </vt:vector>
  </HeadingPairs>
  <TitlesOfParts>
    <vt:vector size="68" baseType="lpstr">
      <vt:lpstr>Tema de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CALIGRAMAS CUBISTAS</vt:lpstr>
      <vt:lpstr>CUADROS CUBISTAS</vt:lpstr>
      <vt:lpstr>CUADROS CUBISTAS</vt:lpstr>
      <vt:lpstr>CUADROS CUBISTAS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Greguerías ilustradas</vt:lpstr>
      <vt:lpstr>Greguerías ilustradas</vt:lpstr>
      <vt:lpstr>Greguerías ilustradas</vt:lpstr>
      <vt:lpstr>Diapositiva 52</vt:lpstr>
      <vt:lpstr>Diapositiva 53</vt:lpstr>
      <vt:lpstr>Diapositiva 54</vt:lpstr>
      <vt:lpstr>Diapositiva 55</vt:lpstr>
      <vt:lpstr>Diapositiva 56</vt:lpstr>
      <vt:lpstr>Diapositiva 57</vt:lpstr>
      <vt:lpstr>Diapositiva 58</vt:lpstr>
      <vt:lpstr>Diapositiva 59</vt:lpstr>
      <vt:lpstr>Diapositiva 60</vt:lpstr>
      <vt:lpstr>Diapositiva 61</vt:lpstr>
      <vt:lpstr>Diapositiva 62</vt:lpstr>
      <vt:lpstr>DALÍ, PINTOR SURREALISTA</vt:lpstr>
      <vt:lpstr>DALÍ, PINTOR SURREALISTA</vt:lpstr>
      <vt:lpstr>DALÍ, PINTOR SURREALISTA</vt:lpstr>
      <vt:lpstr>DALÍ, PINTOR SURREALISTA</vt:lpstr>
      <vt:lpstr>¡OH, LOS SIMPSONS!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a</dc:creator>
  <cp:lastModifiedBy>a</cp:lastModifiedBy>
  <cp:revision>23</cp:revision>
  <dcterms:created xsi:type="dcterms:W3CDTF">2016-04-28T09:55:45Z</dcterms:created>
  <dcterms:modified xsi:type="dcterms:W3CDTF">2016-05-30T12:09:54Z</dcterms:modified>
</cp:coreProperties>
</file>